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69F"/>
    <a:srgbClr val="5ABCD4"/>
    <a:srgbClr val="76C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3CB2F-ED82-15DE-E36E-1AC2EDED5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738D0C-7554-50B3-5B12-02A595A3B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247E35-1D29-3954-B442-EF5AFD2D7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6C1752-EC9F-10EA-D79E-66B79F9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7D230A-C614-3924-448F-A2CDA42E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57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4C6BD-2591-D803-2DEF-F5186C79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DBC4D4-849A-AB8D-5905-5ED43310E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BA8F9-D94F-C0D5-DA1B-0340CB153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EB0335-9828-0FA0-B27F-B6EB619F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EC0D93-3EAA-CE64-A2B0-6DC259F6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850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E98311D-EBB1-7A8C-50CD-32B7726C5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6FBE40-424B-E316-39F2-6DC631087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49F4CC-6EAA-AF7E-7B0C-6AEFB354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E1A524-B266-0ADE-11CC-2E411D68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6F9223-F4B8-03BD-DC5A-B359E059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776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CCC85-314B-62A9-5C8D-FEE1BBD6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FDD453-B7D5-79E8-F02A-928CECA06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C589D1-1758-6C93-543C-A565F5E1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ABB955-41EF-F483-E34D-FD2DECF0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24854C-E8F3-1C0C-42FC-2509443A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192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0DACB4-D05D-3DF1-7D38-1F145DA5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C861AA-DB9B-E4D5-10D5-A7CFF4F9E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A6F6E7-6475-F431-D84C-2D3EC759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F7908B-A11D-0247-5F68-AA146592C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699020-796E-0096-5897-7BF609EF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262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76D709-04BA-FB13-155C-7BEEE89E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81A72E-3452-3A7F-72E2-EABBEE693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07030C-3B26-D49F-C6BE-D00324C96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F34A5A-1389-9C49-077C-74EE5801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BB59C4-6F6F-DE27-D99B-ECC189F6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36EF17-BD54-C2E8-6EF6-9F655022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70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C520D-98E6-55E3-4D12-A6F11117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4B1443-1A65-D7B5-75C7-25DE612A0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348B92-1072-845C-34E2-5B316782B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00114D-0C44-97CC-0548-92637CFBF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2746AA-4618-3E01-5663-C7D5E90C2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C47C7A-8915-CE5E-794B-68E0CC26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052A44-5CC8-AC78-018B-FB247BDC5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7C6DEC-F341-07BE-CFCB-58940BBC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722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72350-C7DE-B779-1FD4-8701ACF6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6C2AF9-441D-2207-FE4B-41908750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C5036B-BD4F-FCD8-8F82-F31CDF05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E89C0A-FA09-AA9C-2AFB-85B4AC09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442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54BC38-2915-9B79-42D8-9D5F151F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36A3FC5-AE73-12BB-EBF8-88B17812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A1965D-9583-1F69-703B-80C223C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68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36E8C8-FD35-45EB-336E-0227FE97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7C898A-7F02-0F39-B3A4-B4DB6D60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85CB31-41A6-A371-B5CD-72C43D545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B23D9F-7C5B-B779-9472-8F44559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4A3F2E-676D-9FB0-5E7E-41FF7321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2CB193-8BB5-E090-84AC-9E513D2E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91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A3303F-6FFD-CED3-2D98-3084EDDC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32345A-3284-D332-08D0-A29EBD564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7F4E58-0437-575A-7301-287A7DD12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6A56A9-2104-1D4E-8BF0-E7F1C915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44D371-DDFF-14ED-B846-9C62191E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EDFDCF-0AED-2035-5564-C6CD3C2C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76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A2AF13-43E8-D811-5776-C59556C0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41CF45-7AAF-5B38-2DB6-B3FCFB5C8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3BDDC1-25B8-AA6E-F4F7-58267F0F1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5B6A3-D1A3-4D05-8DB1-6BEEAF8CE47F}" type="datetimeFigureOut">
              <a:rPr lang="fr-BE" smtClean="0"/>
              <a:t>02-10-23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7B02E-C57F-5FB4-3C6D-D520B5773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7F88D7-89D3-3F8E-4FF5-D666B03B9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146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8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86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capture d’écran, noir, Graphique, conception&#10;&#10;Description générée automatiquement">
            <a:extLst>
              <a:ext uri="{FF2B5EF4-FFF2-40B4-BE49-F238E27FC236}">
                <a16:creationId xmlns:a16="http://schemas.microsoft.com/office/drawing/2014/main" id="{5150E7E2-7DB4-9726-52A4-F14ED38EE2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6" t="37101" r="45846" b="52181"/>
          <a:stretch/>
        </p:blipFill>
        <p:spPr>
          <a:xfrm>
            <a:off x="8781251" y="1525545"/>
            <a:ext cx="1342782" cy="422547"/>
          </a:xfrm>
          <a:prstGeom prst="rect">
            <a:avLst/>
          </a:prstGeom>
        </p:spPr>
      </p:pic>
      <p:pic>
        <p:nvPicPr>
          <p:cNvPr id="8" name="Image 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64C261A6-2395-E0B6-DAFB-8B369B4785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8" t="24348" r="54396" b="57101"/>
          <a:stretch/>
        </p:blipFill>
        <p:spPr>
          <a:xfrm>
            <a:off x="9299240" y="904804"/>
            <a:ext cx="854610" cy="904050"/>
          </a:xfrm>
          <a:prstGeom prst="rect">
            <a:avLst/>
          </a:prstGeom>
        </p:spPr>
      </p:pic>
      <p:pic>
        <p:nvPicPr>
          <p:cNvPr id="10" name="Image 9" descr="Une image contenant symbole&#10;&#10;Description générée automatiquement">
            <a:extLst>
              <a:ext uri="{FF2B5EF4-FFF2-40B4-BE49-F238E27FC236}">
                <a16:creationId xmlns:a16="http://schemas.microsoft.com/office/drawing/2014/main" id="{791E1B33-38CB-8F11-6F60-F50746014F8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1" t="17581" r="23671" b="52182"/>
          <a:stretch/>
        </p:blipFill>
        <p:spPr>
          <a:xfrm>
            <a:off x="9978071" y="613635"/>
            <a:ext cx="1587118" cy="1409067"/>
          </a:xfrm>
          <a:prstGeom prst="rect">
            <a:avLst/>
          </a:prstGeom>
        </p:spPr>
      </p:pic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39D591C2-BA39-F8C5-825B-F8391B8761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32" y="3767430"/>
            <a:ext cx="3787904" cy="3787904"/>
          </a:xfrm>
          <a:prstGeom prst="rect">
            <a:avLst/>
          </a:prstGeom>
        </p:spPr>
      </p:pic>
      <p:pic>
        <p:nvPicPr>
          <p:cNvPr id="9" name="Image 8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4DCE520A-D6B9-72FC-A9B9-FD7A7D0D29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49" y="3150702"/>
            <a:ext cx="3833329" cy="3833329"/>
          </a:xfrm>
          <a:prstGeom prst="rect">
            <a:avLst/>
          </a:prstGeom>
        </p:spPr>
      </p:pic>
      <p:pic>
        <p:nvPicPr>
          <p:cNvPr id="12" name="Image 11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B0AE3C7A-E085-383F-1853-28337C1D778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7" t="43437" r="16280" b="43613"/>
          <a:stretch/>
        </p:blipFill>
        <p:spPr>
          <a:xfrm>
            <a:off x="8651886" y="1921658"/>
            <a:ext cx="3126724" cy="547816"/>
          </a:xfrm>
          <a:prstGeom prst="rect">
            <a:avLst/>
          </a:prstGeom>
        </p:spPr>
      </p:pic>
      <p:pic>
        <p:nvPicPr>
          <p:cNvPr id="16" name="Image 15" descr="Une image contenant texte, Graphique, graphisme, dessin humoristique&#10;&#10;Description générée automatiquement">
            <a:extLst>
              <a:ext uri="{FF2B5EF4-FFF2-40B4-BE49-F238E27FC236}">
                <a16:creationId xmlns:a16="http://schemas.microsoft.com/office/drawing/2014/main" id="{A6CFDB0F-C383-3EDB-7033-A3FE656AC0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65"/>
          <a:stretch/>
        </p:blipFill>
        <p:spPr>
          <a:xfrm>
            <a:off x="852317" y="581085"/>
            <a:ext cx="3438476" cy="1888920"/>
          </a:xfrm>
          <a:prstGeom prst="rect">
            <a:avLst/>
          </a:prstGeom>
        </p:spPr>
      </p:pic>
      <p:pic>
        <p:nvPicPr>
          <p:cNvPr id="18" name="Image 17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5183FCE4-8596-3BE7-3CBD-55558EEB44FA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70"/>
          <a:stretch/>
        </p:blipFill>
        <p:spPr>
          <a:xfrm>
            <a:off x="3909575" y="2060664"/>
            <a:ext cx="4506026" cy="176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7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54167E-6 4.81481E-6 L -0.04154 -0.0004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 descr="Une image contenant bleu, bleu vert, Turquoise, Bleu sarcelle&#10;&#10;Description générée automatiquement">
            <a:extLst>
              <a:ext uri="{FF2B5EF4-FFF2-40B4-BE49-F238E27FC236}">
                <a16:creationId xmlns:a16="http://schemas.microsoft.com/office/drawing/2014/main" id="{BF972C5D-AFFD-E867-643A-C154F02AB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712"/>
            <a:ext cx="12192000" cy="3924997"/>
          </a:xfrm>
          <a:prstGeom prst="rect">
            <a:avLst/>
          </a:prstGeom>
        </p:spPr>
      </p:pic>
      <p:pic>
        <p:nvPicPr>
          <p:cNvPr id="27" name="Image 26" descr="Une image contenant text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7C9D1042-C336-CE35-5EAA-C5F6DB29C2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29"/>
          <a:stretch/>
        </p:blipFill>
        <p:spPr>
          <a:xfrm>
            <a:off x="9688909" y="4597686"/>
            <a:ext cx="2260314" cy="1665203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C00A02C1-0B0E-2C62-F7E1-7BA9C31DAFED}"/>
              </a:ext>
            </a:extLst>
          </p:cNvPr>
          <p:cNvSpPr txBox="1"/>
          <p:nvPr/>
        </p:nvSpPr>
        <p:spPr>
          <a:xfrm>
            <a:off x="11746017" y="56321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</a:t>
            </a:r>
            <a:endParaRPr lang="fr-BE" dirty="0"/>
          </a:p>
        </p:txBody>
      </p:sp>
      <p:pic>
        <p:nvPicPr>
          <p:cNvPr id="6" name="Image 5" descr="Une image contenant texte, Graphique, Police, dessin humoristique&#10;&#10;Description générée automatiquement">
            <a:extLst>
              <a:ext uri="{FF2B5EF4-FFF2-40B4-BE49-F238E27FC236}">
                <a16:creationId xmlns:a16="http://schemas.microsoft.com/office/drawing/2014/main" id="{6D830BC7-07F5-2D52-8571-2621399E96F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7" b="49389"/>
          <a:stretch/>
        </p:blipFill>
        <p:spPr>
          <a:xfrm>
            <a:off x="9137565" y="217653"/>
            <a:ext cx="2811658" cy="962561"/>
          </a:xfrm>
          <a:prstGeom prst="rect">
            <a:avLst/>
          </a:prstGeom>
        </p:spPr>
      </p:pic>
      <p:pic>
        <p:nvPicPr>
          <p:cNvPr id="2" name="Image 1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D374F6A9-CAF5-428D-88E9-1CCFDF553C5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70"/>
          <a:stretch/>
        </p:blipFill>
        <p:spPr>
          <a:xfrm>
            <a:off x="4680780" y="884655"/>
            <a:ext cx="4051112" cy="1585218"/>
          </a:xfrm>
          <a:prstGeom prst="rect">
            <a:avLst/>
          </a:prstGeom>
        </p:spPr>
      </p:pic>
      <p:pic>
        <p:nvPicPr>
          <p:cNvPr id="8" name="Image 7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543F93C5-C6AD-9C98-AC11-E421EE3C991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7" t="43437" r="16280" b="43613"/>
          <a:stretch/>
        </p:blipFill>
        <p:spPr>
          <a:xfrm>
            <a:off x="9188792" y="1172048"/>
            <a:ext cx="2857307" cy="500613"/>
          </a:xfrm>
          <a:prstGeom prst="rect">
            <a:avLst/>
          </a:prstGeom>
        </p:spPr>
      </p:pic>
      <p:pic>
        <p:nvPicPr>
          <p:cNvPr id="10" name="Image 9" descr="Une image contenant texte, Graphique, graphisme, capture d’écran&#10;&#10;Description générée automatiquement">
            <a:extLst>
              <a:ext uri="{FF2B5EF4-FFF2-40B4-BE49-F238E27FC236}">
                <a16:creationId xmlns:a16="http://schemas.microsoft.com/office/drawing/2014/main" id="{D1B33167-2D5B-E424-B33E-57AE97E8021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28" b="29516"/>
          <a:stretch/>
        </p:blipFill>
        <p:spPr>
          <a:xfrm>
            <a:off x="145901" y="415259"/>
            <a:ext cx="4702546" cy="1737858"/>
          </a:xfrm>
          <a:prstGeom prst="rect">
            <a:avLst/>
          </a:prstGeom>
        </p:spPr>
      </p:pic>
      <p:pic>
        <p:nvPicPr>
          <p:cNvPr id="11" name="Image 10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14F3AC39-0E13-DA21-A5A8-AB931B8B06A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t="13043" r="8019" b="14782"/>
          <a:stretch/>
        </p:blipFill>
        <p:spPr>
          <a:xfrm>
            <a:off x="3797244" y="2584675"/>
            <a:ext cx="2298756" cy="2066391"/>
          </a:xfrm>
          <a:prstGeom prst="rect">
            <a:avLst/>
          </a:prstGeom>
        </p:spPr>
      </p:pic>
      <p:pic>
        <p:nvPicPr>
          <p:cNvPr id="12" name="Image 11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D960024A-13BC-B98A-8040-B9B647A0C3E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" t="7391" r="3672" b="9770"/>
          <a:stretch/>
        </p:blipFill>
        <p:spPr>
          <a:xfrm>
            <a:off x="5868742" y="2726224"/>
            <a:ext cx="2660720" cy="2376278"/>
          </a:xfrm>
          <a:prstGeom prst="rect">
            <a:avLst/>
          </a:prstGeom>
        </p:spPr>
      </p:pic>
      <p:pic>
        <p:nvPicPr>
          <p:cNvPr id="13" name="Image 12" descr="Une image contenant capture d’écran, noir, Police, texte&#10;&#10;Description générée automatiquement">
            <a:extLst>
              <a:ext uri="{FF2B5EF4-FFF2-40B4-BE49-F238E27FC236}">
                <a16:creationId xmlns:a16="http://schemas.microsoft.com/office/drawing/2014/main" id="{387F3FE5-B738-1E25-0527-CC86ED81CA2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75" b="54236"/>
          <a:stretch/>
        </p:blipFill>
        <p:spPr>
          <a:xfrm>
            <a:off x="1135707" y="4810777"/>
            <a:ext cx="8053085" cy="1327902"/>
          </a:xfrm>
          <a:prstGeom prst="rect">
            <a:avLst/>
          </a:prstGeom>
        </p:spPr>
      </p:pic>
      <p:pic>
        <p:nvPicPr>
          <p:cNvPr id="14" name="Image 13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5FCCDA09-D9BA-B6E0-1BB9-D93E3E18DB3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1" t="40870" r="26860" b="50342"/>
          <a:stretch/>
        </p:blipFill>
        <p:spPr>
          <a:xfrm>
            <a:off x="3762993" y="5709711"/>
            <a:ext cx="3256375" cy="553178"/>
          </a:xfrm>
          <a:prstGeom prst="rect">
            <a:avLst/>
          </a:prstGeom>
        </p:spPr>
      </p:pic>
      <p:pic>
        <p:nvPicPr>
          <p:cNvPr id="15" name="Image 14" descr="Une image contenant capture d’écran, texte, noir&#10;&#10;Description générée automatiquement">
            <a:extLst>
              <a:ext uri="{FF2B5EF4-FFF2-40B4-BE49-F238E27FC236}">
                <a16:creationId xmlns:a16="http://schemas.microsoft.com/office/drawing/2014/main" id="{35E2F4E0-D0B5-9DF9-0796-61A6C9971BB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10" b="15890"/>
          <a:stretch/>
        </p:blipFill>
        <p:spPr>
          <a:xfrm>
            <a:off x="8192374" y="6080994"/>
            <a:ext cx="3999626" cy="62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23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CA4CBF1463B4EB238A3A2B8C3C3B6" ma:contentTypeVersion="15" ma:contentTypeDescription="Een nieuw document maken." ma:contentTypeScope="" ma:versionID="b44c87bcbbba0a011496a0eaa7f7c105">
  <xsd:schema xmlns:xsd="http://www.w3.org/2001/XMLSchema" xmlns:xs="http://www.w3.org/2001/XMLSchema" xmlns:p="http://schemas.microsoft.com/office/2006/metadata/properties" xmlns:ns2="ec3d8ccd-0db1-4862-804a-2775ea7c89ad" xmlns:ns3="9bebf9ff-fd5f-4472-8467-8d10fa73c09f" targetNamespace="http://schemas.microsoft.com/office/2006/metadata/properties" ma:root="true" ma:fieldsID="ae336aef32c0567b21bbfa362a1db5cb" ns2:_="" ns3:_="">
    <xsd:import namespace="ec3d8ccd-0db1-4862-804a-2775ea7c89ad"/>
    <xsd:import namespace="9bebf9ff-fd5f-4472-8467-8d10fa73c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d8ccd-0db1-4862-804a-2775ea7c8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b1f3eac9-2fdd-488f-8006-0501602f1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bf9ff-fd5f-4472-8467-8d10fa73c09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fd71431-1ccc-4cf9-8c04-7938b7105a06}" ma:internalName="TaxCatchAll" ma:showField="CatchAllData" ma:web="9bebf9ff-fd5f-4472-8467-8d10fa73c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69ECFC-15F6-4EF7-8EE0-5926692F9BB2}"/>
</file>

<file path=customXml/itemProps2.xml><?xml version="1.0" encoding="utf-8"?>
<ds:datastoreItem xmlns:ds="http://schemas.openxmlformats.org/officeDocument/2006/customXml" ds:itemID="{229364AD-A5F4-4686-B1CA-20C04B2A964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Ludivine Teller</dc:creator>
  <cp:lastModifiedBy>Ludivine Teller</cp:lastModifiedBy>
  <cp:revision>9</cp:revision>
  <dcterms:created xsi:type="dcterms:W3CDTF">2023-08-31T12:50:52Z</dcterms:created>
  <dcterms:modified xsi:type="dcterms:W3CDTF">2023-10-02T09:21:05Z</dcterms:modified>
</cp:coreProperties>
</file>